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F3F"/>
    <a:srgbClr val="009999"/>
    <a:srgbClr val="FF5050"/>
    <a:srgbClr val="00CC99"/>
    <a:srgbClr val="FFFF25"/>
    <a:srgbClr val="FFCC66"/>
    <a:srgbClr val="FA0000"/>
    <a:srgbClr val="FF3300"/>
    <a:srgbClr val="FF86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833" autoAdjust="0"/>
  </p:normalViewPr>
  <p:slideViewPr>
    <p:cSldViewPr snapToGrid="0">
      <p:cViewPr varScale="1">
        <p:scale>
          <a:sx n="118" d="100"/>
          <a:sy n="118" d="100"/>
        </p:scale>
        <p:origin x="130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3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21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849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94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2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5" t="12626" r="12478" b="12566"/>
          <a:stretch/>
        </p:blipFill>
        <p:spPr>
          <a:xfrm>
            <a:off x="0" y="-1338"/>
            <a:ext cx="9152999" cy="685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58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735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18590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Шумакова Ирина Алексеевна</cp:lastModifiedBy>
  <cp:revision>762</cp:revision>
  <cp:lastPrinted>2016-06-09T05:59:37Z</cp:lastPrinted>
  <dcterms:created xsi:type="dcterms:W3CDTF">2015-03-16T08:19:36Z</dcterms:created>
  <dcterms:modified xsi:type="dcterms:W3CDTF">2016-08-12T14:59:03Z</dcterms:modified>
  <cp:contentStatus/>
</cp:coreProperties>
</file>